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0F1A5-13CB-48A6-8DEA-7E52AC559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BA8FAB-D566-4852-B4B7-8C340B585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7D2A80-5D88-41D0-ABB4-337806811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F9D7D-E734-42CD-96DF-7ED6EC32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72AD57-8D36-4E6F-BC03-A27DAF71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96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0B8B45-7AFE-41C4-BFFF-4DD0DEBE5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8EB272-F08D-4994-A07D-BEFD71599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0472BD-2FE3-4FDB-99B6-77ABE669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07EDC-914B-4F42-AFE0-9E582F9A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A04213-51A6-492E-9E9C-9CD80D36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41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CEC191B-8A64-474F-A690-F538312E9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928053-7AF2-431B-9752-71D5B9508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1468E4-8703-404D-850E-93916896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A2835-DFD0-4C42-A18A-854894618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012241-8ED9-49D5-B34A-9B1BC203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65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404260-635F-4DDF-BE13-A8589A8F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A1635F-33D0-4F87-B55C-1038D11F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FC2573-12E1-4492-8CDD-708A128C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EAE4D2-CC0D-44A8-A327-BE52CDBA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1D7193-D8E3-4A60-99BD-20151CB1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7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63C4BE-5613-4D6E-926D-F2E5C88BC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232700-8625-428B-B720-E525EE30F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25F00F-5F72-4D72-878F-4D87FF96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D1D312-1AC5-4972-B6D6-D810CD5A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24B61F-83BC-4076-8ED3-F8DAF949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6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AE7903-4C19-4946-8B03-016FC0E8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C73AD2-7975-4186-978B-88D451139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41DF23-9ECD-4F81-9CE6-BBFE564AB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7CE8E8-68A6-4B7B-B662-65BF6EAD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5D0AC1-9449-43CD-9AED-43398A73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A61EFA-EB00-4DAB-88C8-47794EC3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20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74F3A-B2EA-4FB9-9407-A41F25B8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3D392C-F234-47EC-BCEF-94E42FAD8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5248B4-2948-431B-A6A4-D3EA031B4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07B148-EA65-4AD2-8D3B-D91BF631F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683FBE5-9E10-46A8-90CA-9B1AB00DC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1DB8B3-FE7C-4C46-AFAE-3606B6DE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99EE78E-D641-48A1-8C55-C374143D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070B33-234B-4B1F-BB6E-8DFCCC0A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61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D7AF1-CCBE-4FF2-87E9-EDE491DA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7A2F06-E08D-433D-A563-154E9C4FA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840FE4-8B3B-41F4-B4C7-DDACF256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266051-A403-4010-B671-CADFA0D7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15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4EA0E3-7FBB-47E6-9822-76B4D7C1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DBD150-8AD4-4A05-BAB9-AC6DE365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D58F85-4588-4D24-8035-8FD071AD4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11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B2B5FC-B094-4AB8-A3EC-36FA1070C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E26D4E-9B91-41A9-881B-4E8CE1F88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2406B7-D5F5-4B7D-B2B3-B3585E059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58C136-B9CA-41BE-822A-63EACE74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B3EEFC-2018-421C-8D41-ED2DD91F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16017A-4141-4381-9869-04AA7982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63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48000-F776-4EE3-9922-29199CA25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FC35E9-8AFF-4CEC-84A6-B65F0DC6A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9C9DCA-AD22-4D55-8E63-ADA6D9470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639F86-5812-474A-8091-59C084C0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9CDE17-3394-4C27-84B3-A9EF8D87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F4805B-432A-486B-872E-6BC0A7CE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D10B26-4E1C-4664-B4FC-D09458020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FA55A9-CF18-4482-9170-6B1C0E0D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E4EBAF-0D7A-48EF-B43B-54DF40A9C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ED7A-9540-425B-84F5-E3EDDBD3D51F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5A2A56-D05E-4D84-9B88-B07EE61DC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36401D-5426-4970-88F8-2EAF84512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BC57-9324-4DE6-BA53-D5B4CA4D9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00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DCB74B-CB75-4B83-9463-38C13EF023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　　　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FFE592-8FDB-4864-8035-738217912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54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　</dc:title>
  <dc:creator>八木 朋子</dc:creator>
  <cp:lastModifiedBy>八木 朋子</cp:lastModifiedBy>
  <cp:revision>1</cp:revision>
  <dcterms:created xsi:type="dcterms:W3CDTF">2023-06-29T03:01:31Z</dcterms:created>
  <dcterms:modified xsi:type="dcterms:W3CDTF">2023-06-29T03:02:15Z</dcterms:modified>
</cp:coreProperties>
</file>